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74" r:id="rId9"/>
    <p:sldId id="275" r:id="rId10"/>
    <p:sldId id="266" r:id="rId11"/>
    <p:sldId id="267" r:id="rId12"/>
    <p:sldId id="276" r:id="rId13"/>
    <p:sldId id="277" r:id="rId14"/>
    <p:sldId id="270" r:id="rId15"/>
    <p:sldId id="271" r:id="rId16"/>
    <p:sldId id="278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872" y="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ABCDB9-56D2-4F0F-AE6F-0D8E4C4F54BA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34F1DD-F361-46BA-A10A-99A33AAADB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1600200"/>
            <a:ext cx="7175351" cy="3325257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 Surrender All</a:t>
            </a:r>
            <a:endParaRPr lang="en-US" sz="4000" dirty="0">
              <a:solidFill>
                <a:schemeClr val="tx1"/>
              </a:solidFill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6591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457200"/>
            <a:ext cx="7772400" cy="6400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靠祢求祢引導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Jesus I surrender,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me, Savior, wholly 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9267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381000"/>
            <a:ext cx="77724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使我受聖神感動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 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-tong,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明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知祢也屬於我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 Holy Spirit witness,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Thine and Thou art mine.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7838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81000"/>
            <a:ext cx="9144000" cy="5791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surrender all 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</a:t>
            </a:r>
          </a:p>
        </p:txBody>
      </p:sp>
    </p:spTree>
    <p:extLst>
      <p:ext uri="{BB962C8B-B14F-4D97-AF65-F5344CB8AC3E}">
        <p14:creationId xmlns:p14="http://schemas.microsoft.com/office/powerpoint/2010/main" val="812167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85800"/>
            <a:ext cx="9144000" cy="5486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給我尊貴的主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Thee, my blessed Savior.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220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762000"/>
            <a:ext cx="7772400" cy="5486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goa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Chu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本身願獻給祢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Li,</a:t>
            </a:r>
          </a:p>
          <a:p>
            <a:pPr algn="ctr"/>
            <a:endParaRPr lang="en-US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Jesus I surrender,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Lord, I give myself to Thee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7163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381000"/>
            <a:ext cx="77724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祢將恩惠氣力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khui-lat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賞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賜我永無相離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me with Thy love and power,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thy blessing rest on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4639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81000"/>
            <a:ext cx="9144000" cy="5791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surrender all 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</a:t>
            </a:r>
          </a:p>
        </p:txBody>
      </p:sp>
    </p:spTree>
    <p:extLst>
      <p:ext uri="{BB962C8B-B14F-4D97-AF65-F5344CB8AC3E}">
        <p14:creationId xmlns:p14="http://schemas.microsoft.com/office/powerpoint/2010/main" val="1458360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85800"/>
            <a:ext cx="9144000" cy="5486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給我尊貴的主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Thee, my blessed Savior.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3559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381000"/>
            <a:ext cx="7772400" cy="5867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全獻是大福氣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Jesus I surrender,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 feel the Sacred flame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5058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381000"/>
            <a:ext cx="77724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今得着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聖神充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願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榮光永歸給祢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Oh, the joy of full salvation,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Glory, glory to His name.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346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762000"/>
            <a:ext cx="7772400" cy="6096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全所有甘願要獻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Jesus I surrender,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Him I freely give;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4029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81000"/>
            <a:ext cx="9144000" cy="5791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surrender all 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</a:t>
            </a:r>
          </a:p>
        </p:txBody>
      </p:sp>
    </p:spTree>
    <p:extLst>
      <p:ext uri="{BB962C8B-B14F-4D97-AF65-F5344CB8AC3E}">
        <p14:creationId xmlns:p14="http://schemas.microsoft.com/office/powerpoint/2010/main" val="8488996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85800"/>
            <a:ext cx="9144000" cy="5486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給我尊貴的主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Thee, my blessed Savior.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255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762000"/>
            <a:ext cx="7772400" cy="6096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愛常常愛祢靠祢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  <a:endParaRPr lang="en-US" altLang="zh-TW" sz="38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與祢日日結聯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ever love and trust Him,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His presence daily live.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926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81000"/>
            <a:ext cx="9144000" cy="5791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surrender all 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</a:t>
            </a:r>
          </a:p>
        </p:txBody>
      </p:sp>
    </p:spTree>
    <p:extLst>
      <p:ext uri="{BB962C8B-B14F-4D97-AF65-F5344CB8AC3E}">
        <p14:creationId xmlns:p14="http://schemas.microsoft.com/office/powerpoint/2010/main" val="115263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85800"/>
            <a:ext cx="9144000" cy="5486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給我尊貴的主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Thee, my blessed Savior.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7499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685800"/>
            <a:ext cx="7772400" cy="6172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全所有我獻給主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祢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脚下我來跪倚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Jesus I surrender,</a:t>
            </a: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Humbly at His feet I bow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13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457200"/>
            <a:ext cx="7772400" cy="5791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願放棄今世快樂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khoai-lok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求此時來接納我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goa.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Worldly pleasure all forsaken,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Take me Jesus, take me now.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233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381000"/>
            <a:ext cx="9144000" cy="5791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全</a:t>
            </a: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96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</a:t>
            </a: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所有要獻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</a:t>
            </a:r>
            <a:r>
              <a:rPr lang="zh-TW" altLang="en-US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altLang="zh-TW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surrender all </a:t>
            </a: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</a:t>
            </a:r>
          </a:p>
        </p:txBody>
      </p:sp>
    </p:spTree>
    <p:extLst>
      <p:ext uri="{BB962C8B-B14F-4D97-AF65-F5344CB8AC3E}">
        <p14:creationId xmlns:p14="http://schemas.microsoft.com/office/powerpoint/2010/main" val="671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85800"/>
            <a:ext cx="9144000" cy="5486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給我尊貴的主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chun-kui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全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所有要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to Thee, my blessed Savior.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surrender all.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40026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338</TotalTime>
  <Words>854</Words>
  <Application>Microsoft Office PowerPoint</Application>
  <PresentationFormat>On-screen Show (4:3)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Candara</vt:lpstr>
      <vt:lpstr>Georgia</vt:lpstr>
      <vt:lpstr>Trebuchet MS</vt:lpstr>
      <vt:lpstr>Slipstream</vt:lpstr>
      <vt:lpstr>全所有我獻給主 I Surrender All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讚美救恩 Blessed Assurance</dc:title>
  <dc:creator>GGC Tech</dc:creator>
  <cp:lastModifiedBy>ggctech</cp:lastModifiedBy>
  <cp:revision>48</cp:revision>
  <dcterms:created xsi:type="dcterms:W3CDTF">2017-02-10T07:30:43Z</dcterms:created>
  <dcterms:modified xsi:type="dcterms:W3CDTF">2017-11-04T02:22:03Z</dcterms:modified>
</cp:coreProperties>
</file>